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E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605" r="1095"/>
          <a:stretch>
            <a:fillRect/>
          </a:stretch>
        </p:blipFill>
        <p:spPr bwMode="auto">
          <a:xfrm>
            <a:off x="3686792" y="2286000"/>
            <a:ext cx="545720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l="665" r="821"/>
          <a:stretch>
            <a:fillRect/>
          </a:stretch>
        </p:blipFill>
        <p:spPr bwMode="auto">
          <a:xfrm>
            <a:off x="0" y="4797552"/>
            <a:ext cx="9144000" cy="206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969" y="2750403"/>
            <a:ext cx="1758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 at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http://www.seeklogo.com/images/A/Active_com-logo-F56DAD6C12-seeklogo.com.gif"/>
          <p:cNvPicPr>
            <a:picLocks noChangeAspect="1" noChangeArrowheads="1"/>
          </p:cNvPicPr>
          <p:nvPr/>
        </p:nvPicPr>
        <p:blipFill>
          <a:blip r:embed="rId4" cstate="print"/>
          <a:srcRect t="32000" b="40000"/>
          <a:stretch>
            <a:fillRect/>
          </a:stretch>
        </p:blipFill>
        <p:spPr bwMode="auto">
          <a:xfrm>
            <a:off x="1646260" y="3034698"/>
            <a:ext cx="1905000" cy="533400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 l="25293" t="55621" r="52541" b="25888"/>
          <a:stretch>
            <a:fillRect/>
          </a:stretch>
        </p:blipFill>
        <p:spPr bwMode="auto">
          <a:xfrm>
            <a:off x="2362200" y="6400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373427" y="6324600"/>
            <a:ext cx="408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MemorialSportsCare.com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52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494" y="76200"/>
            <a:ext cx="51902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The 5</a:t>
            </a:r>
            <a:r>
              <a:rPr lang="en-US" sz="3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Annual</a:t>
            </a:r>
          </a:p>
          <a:p>
            <a:r>
              <a:rPr lang="en-US" sz="3000" dirty="0" smtClean="0">
                <a:solidFill>
                  <a:srgbClr val="EE2E24"/>
                </a:solidFill>
                <a:latin typeface="Arial" pitchFamily="34" charset="0"/>
                <a:cs typeface="Arial" pitchFamily="34" charset="0"/>
              </a:rPr>
              <a:t>Memorial SportsCare</a:t>
            </a:r>
          </a:p>
          <a:p>
            <a:r>
              <a:rPr lang="en-US" sz="3000" dirty="0" smtClean="0">
                <a:solidFill>
                  <a:srgbClr val="EE2E24"/>
                </a:solidFill>
                <a:latin typeface="Arial" pitchFamily="34" charset="0"/>
                <a:cs typeface="Arial" pitchFamily="34" charset="0"/>
              </a:rPr>
              <a:t>Women’s Biathlon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Sunday, Sept. 23,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a.m.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Begins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at Memorial SportsCare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Corner of Archer Elevator Rd. &amp; W. Iles Ave.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38100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797" y="3934887"/>
            <a:ext cx="3992118" cy="23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Cathy Gilbert</cp:lastModifiedBy>
  <cp:revision>11</cp:revision>
  <dcterms:created xsi:type="dcterms:W3CDTF">2006-08-16T00:00:00Z</dcterms:created>
  <dcterms:modified xsi:type="dcterms:W3CDTF">2012-06-26T18:43:47Z</dcterms:modified>
</cp:coreProperties>
</file>